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93" r:id="rId11"/>
    <p:sldId id="271" r:id="rId12"/>
    <p:sldId id="260" r:id="rId13"/>
    <p:sldId id="278" r:id="rId14"/>
    <p:sldId id="279" r:id="rId15"/>
    <p:sldId id="280" r:id="rId16"/>
    <p:sldId id="262" r:id="rId17"/>
    <p:sldId id="268" r:id="rId18"/>
    <p:sldId id="272" r:id="rId19"/>
    <p:sldId id="294" r:id="rId20"/>
    <p:sldId id="273" r:id="rId21"/>
    <p:sldId id="261" r:id="rId22"/>
    <p:sldId id="267" r:id="rId23"/>
    <p:sldId id="275" r:id="rId24"/>
    <p:sldId id="290" r:id="rId25"/>
    <p:sldId id="292" r:id="rId26"/>
    <p:sldId id="289" r:id="rId27"/>
    <p:sldId id="264" r:id="rId28"/>
    <p:sldId id="269" r:id="rId29"/>
    <p:sldId id="281" r:id="rId30"/>
    <p:sldId id="288" r:id="rId31"/>
    <p:sldId id="282" r:id="rId32"/>
    <p:sldId id="265" r:id="rId33"/>
    <p:sldId id="276" r:id="rId34"/>
    <p:sldId id="26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94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FFF99A"/>
    <a:srgbClr val="EDBA3A"/>
    <a:srgbClr val="E4DCFF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dimanche 12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 err="1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</a:t>
            </a:r>
            <a:r>
              <a:rPr lang="fr-FR" dirty="0" err="1"/>
              <a:t>Micropython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ESP 32 : performances &amp; mémoire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8362545" y="4353127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Etats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Driver Alpaca : </a:t>
            </a:r>
          </a:p>
          <a:p>
            <a:pPr lvl="1"/>
            <a:r>
              <a:rPr lang="fr-FR" dirty="0"/>
              <a:t>Connexion à NINA OK – quelques lenteurs à l’exécution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Techno validée  </a:t>
            </a:r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r>
              <a:rPr lang="fr-FR" dirty="0"/>
              <a:t>Mécanique : </a:t>
            </a:r>
          </a:p>
          <a:p>
            <a:pPr lvl="1"/>
            <a:r>
              <a:rPr lang="fr-FR" dirty="0"/>
              <a:t>Test design du CSRP </a:t>
            </a:r>
            <a:r>
              <a:rPr lang="fr-FR" dirty="0" err="1"/>
              <a:t>Gear</a:t>
            </a:r>
            <a:r>
              <a:rPr lang="fr-FR" dirty="0"/>
              <a:t> (Impression 3D)</a:t>
            </a:r>
          </a:p>
          <a:p>
            <a:pPr lvl="2"/>
            <a:r>
              <a:rPr lang="fr-FR" dirty="0"/>
              <a:t>Encombrement et fabricabilité validés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i="1" dirty="0">
                <a:sym typeface="Wingdings" panose="05000000000000000000" pitchFamily="2" charset="2"/>
              </a:rPr>
              <a:t>Besoin de développement pour affiner les performances</a:t>
            </a:r>
            <a:endParaRPr lang="fr-FR" i="1" dirty="0"/>
          </a:p>
          <a:p>
            <a:pPr lvl="1"/>
            <a:r>
              <a:rPr lang="fr-FR" dirty="0"/>
              <a:t>Exploration de la structure globale et de l’encombrement envisageable</a:t>
            </a:r>
          </a:p>
          <a:p>
            <a:pPr lvl="2"/>
            <a:r>
              <a:rPr lang="fr-FR" dirty="0"/>
              <a:t>Via Modèle </a:t>
            </a:r>
            <a:r>
              <a:rPr lang="fr-FR" dirty="0" err="1"/>
              <a:t>Onshape</a:t>
            </a:r>
            <a:br>
              <a:rPr lang="fr-FR" dirty="0"/>
            </a:br>
            <a:endParaRPr lang="fr-FR" dirty="0"/>
          </a:p>
          <a:p>
            <a:r>
              <a:rPr lang="fr-FR" dirty="0"/>
              <a:t>Electronique</a:t>
            </a:r>
          </a:p>
          <a:p>
            <a:pPr lvl="1"/>
            <a:r>
              <a:rPr lang="fr-FR" dirty="0"/>
              <a:t>Contrôle des moteurs compliqué</a:t>
            </a:r>
          </a:p>
          <a:p>
            <a:pPr lvl="2"/>
            <a:r>
              <a:rPr lang="fr-FR" dirty="0"/>
              <a:t>Besoin de concevoir un « banc d’essai » pour des essais moins bricolés</a:t>
            </a:r>
          </a:p>
          <a:p>
            <a:pPr lvl="1"/>
            <a:r>
              <a:rPr lang="fr-FR" dirty="0"/>
              <a:t>Quelques composants grillés</a:t>
            </a:r>
          </a:p>
          <a:p>
            <a:pPr lvl="2"/>
            <a:r>
              <a:rPr lang="fr-FR" dirty="0"/>
              <a:t>Besoin de concevoir une carte d’alim dédiée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F3AB4D-C007-BE00-36C5-4249000F4CA5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1620</Words>
  <Application>Microsoft Office PowerPoint</Application>
  <PresentationFormat>Grand écran</PresentationFormat>
  <Paragraphs>325</Paragraphs>
  <Slides>34</Slides>
  <Notes>0</Notes>
  <HiddenSlides>2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Choix technologique</vt:lpstr>
      <vt:lpstr>Conception logicielle : Embarqué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Tests et validation</vt:lpstr>
      <vt:lpstr>Etats d’avancement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47</cp:revision>
  <dcterms:created xsi:type="dcterms:W3CDTF">2025-01-09T23:17:32Z</dcterms:created>
  <dcterms:modified xsi:type="dcterms:W3CDTF">2025-01-12T01:04:23Z</dcterms:modified>
</cp:coreProperties>
</file>